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12195175" cy="6858000"/>
  <p:notesSz cx="6858000" cy="9144000"/>
  <p:embeddedFontLst>
    <p:embeddedFont>
      <p:font typeface="微软雅黑" panose="020B0503020204020204" pitchFamily="34" charset="-122"/>
      <p:regular r:id="rId39"/>
    </p:embeddedFont>
    <p:embeddedFont>
      <p:font typeface="Calibri" panose="020F0502020204030204" charset="0"/>
      <p:regular r:id="rId40"/>
      <p:bold r:id="rId41"/>
      <p:italic r:id="rId42"/>
      <p:boldItalic r:id="rId43"/>
    </p:embeddedFont>
  </p:embeddedFontLst>
  <p:custDataLst>
    <p:tags r:id="rId4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3" userDrawn="1">
          <p15:clr>
            <a:srgbClr val="A4A3A4"/>
          </p15:clr>
        </p15:guide>
        <p15:guide id="2" pos="69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7C74"/>
    <a:srgbClr val="46808E"/>
    <a:srgbClr val="080808"/>
    <a:srgbClr val="DAA600"/>
    <a:srgbClr val="FABE00"/>
    <a:srgbClr val="FFD347"/>
    <a:srgbClr val="FFD961"/>
    <a:srgbClr val="2A90FF"/>
    <a:srgbClr val="F3F3F6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42" autoAdjust="0"/>
    <p:restoredTop sz="94660"/>
  </p:normalViewPr>
  <p:slideViewPr>
    <p:cSldViewPr showGuides="1">
      <p:cViewPr>
        <p:scale>
          <a:sx n="66" d="100"/>
          <a:sy n="66" d="100"/>
        </p:scale>
        <p:origin x="1306" y="466"/>
      </p:cViewPr>
      <p:guideLst>
        <p:guide orient="horz" pos="2143"/>
        <p:guide pos="698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78" d="100"/>
          <a:sy n="78" d="100"/>
        </p:scale>
        <p:origin x="339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4" Type="http://schemas.openxmlformats.org/officeDocument/2006/relationships/tags" Target="tags/tag10.xml"/><Relationship Id="rId43" Type="http://schemas.openxmlformats.org/officeDocument/2006/relationships/font" Target="fonts/font5.fntdata"/><Relationship Id="rId42" Type="http://schemas.openxmlformats.org/officeDocument/2006/relationships/font" Target="fonts/font4.fntdata"/><Relationship Id="rId41" Type="http://schemas.openxmlformats.org/officeDocument/2006/relationships/font" Target="fonts/font3.fntdata"/><Relationship Id="rId40" Type="http://schemas.openxmlformats.org/officeDocument/2006/relationships/font" Target="fonts/font2.fntdata"/><Relationship Id="rId4" Type="http://schemas.openxmlformats.org/officeDocument/2006/relationships/slide" Target="slides/slide2.xml"/><Relationship Id="rId39" Type="http://schemas.openxmlformats.org/officeDocument/2006/relationships/font" Target="fonts/font1.fntdata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notesMaster" Target="notesMasters/notesMaster1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01A41-A85B-4BA3-A58B-5DF29B5ACF2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88F8D-94BC-43CD-A0DF-0660451385C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2.png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blipFill dpi="0" rotWithShape="1">
          <a:blip r:embed="rId2">
            <a:alphaModFix amt="18000"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3"/>
          <p:cNvCxnSpPr/>
          <p:nvPr userDrawn="1">
            <p:custDataLst>
              <p:tags r:id="rId3"/>
            </p:custDataLst>
          </p:nvPr>
        </p:nvCxnSpPr>
        <p:spPr>
          <a:xfrm>
            <a:off x="233045" y="697865"/>
            <a:ext cx="1177925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353820" y="-21590"/>
            <a:ext cx="9487535" cy="905510"/>
          </a:xfrm>
        </p:spPr>
        <p:txBody>
          <a:bodyPr anchor="ctr" anchorCtr="0"/>
          <a:lstStyle>
            <a:lvl1pPr algn="l">
              <a:defRPr sz="30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pic>
        <p:nvPicPr>
          <p:cNvPr id="5" name="https://img7.file.cache.docer.com/storage/1636687300734703534/60e092b5-b52c-41f4-872d-32bac2940568tjwjv2.png" descr="templates\picture_hover\&amp;pky42175844274_创客贴_&amp;39&amp;src_toppic_drop3&amp;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33045" y="116840"/>
            <a:ext cx="884555" cy="49657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仅标题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3736340" y="350520"/>
            <a:ext cx="8352790" cy="2759075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7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kumimoji="1" lang="zh-CN" altLang="en-US" dirty="0"/>
              <a:t>读书</a:t>
            </a:r>
            <a:r>
              <a:rPr kumimoji="1" lang="en-US" altLang="zh-CN" dirty="0"/>
              <a:t>·</a:t>
            </a:r>
            <a:r>
              <a:rPr kumimoji="1" lang="zh-CN" altLang="en-US" dirty="0"/>
              <a:t>分享</a:t>
            </a:r>
            <a:br>
              <a:rPr kumimoji="1" lang="zh-CN" altLang="en-US" dirty="0"/>
            </a:br>
            <a:r>
              <a:rPr kumimoji="1" lang="zh-CN" altLang="en-US" dirty="0"/>
              <a:t>《追风筝的人》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0" hasCustomPrompt="1"/>
            <p:custDataLst>
              <p:tags r:id="rId4"/>
            </p:custDataLst>
          </p:nvPr>
        </p:nvSpPr>
        <p:spPr>
          <a:xfrm>
            <a:off x="7753350" y="3744595"/>
            <a:ext cx="3589655" cy="53213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en-US" sz="2800" b="0" i="1" u="none" strike="noStrike" kern="1200" cap="none" spc="0" normalizeH="0" baseline="0" noProof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aleway" panose="020B0503030101060003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kumimoji="1" lang="zh-CN" altLang="en-US" dirty="0"/>
              <a:t>司镜</a:t>
            </a:r>
            <a:r>
              <a:rPr kumimoji="1" altLang="zh-CN" dirty="0"/>
              <a:t>233</a:t>
            </a:r>
            <a:endParaRPr kumimoji="1" altLang="zh-CN" dirty="0"/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alphaModFix amt="27000"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 userDrawn="1"/>
        </p:nvGrpSpPr>
        <p:grpSpPr>
          <a:xfrm>
            <a:off x="417830" y="1449070"/>
            <a:ext cx="1601470" cy="2810510"/>
            <a:chOff x="1110" y="2282"/>
            <a:chExt cx="2522" cy="4426"/>
          </a:xfrm>
        </p:grpSpPr>
        <p:sp>
          <p:nvSpPr>
            <p:cNvPr id="5" name="文本框 4"/>
            <p:cNvSpPr txBox="1"/>
            <p:nvPr userDrawn="1">
              <p:custDataLst>
                <p:tags r:id="rId3"/>
              </p:custDataLst>
            </p:nvPr>
          </p:nvSpPr>
          <p:spPr>
            <a:xfrm rot="5400000">
              <a:off x="-459" y="4123"/>
              <a:ext cx="4154" cy="10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>
                <a:buClrTx/>
                <a:buSzTx/>
                <a:buFontTx/>
              </a:pPr>
              <a:r>
                <a:rPr lang="en-US" altLang="zh-CN" sz="3600" dirty="0">
                  <a:ln>
                    <a:noFill/>
                  </a:ln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Raleway" panose="020B0503030101060003" charset="0"/>
                </a:rPr>
                <a:t>CONTENTS</a:t>
              </a:r>
              <a:endParaRPr lang="en-US" altLang="zh-CN" sz="3600" dirty="0">
                <a:ln>
                  <a:noFill/>
                </a:ln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Raleway" panose="020B0503030101060003" charset="0"/>
              </a:endParaRPr>
            </a:p>
          </p:txBody>
        </p:sp>
        <p:sp>
          <p:nvSpPr>
            <p:cNvPr id="6" name="文本框 5"/>
            <p:cNvSpPr txBox="1"/>
            <p:nvPr userDrawn="1">
              <p:custDataLst>
                <p:tags r:id="rId4"/>
              </p:custDataLst>
            </p:nvPr>
          </p:nvSpPr>
          <p:spPr>
            <a:xfrm>
              <a:off x="1988" y="2282"/>
              <a:ext cx="1644" cy="33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lnSpc>
                  <a:spcPct val="100000"/>
                </a:lnSpc>
                <a:spcBef>
                  <a:spcPts val="0"/>
                </a:spcBef>
                <a:buClrTx/>
                <a:buSzTx/>
                <a:buFontTx/>
              </a:pPr>
              <a:r>
                <a:rPr lang="zh-CN" altLang="en-US" sz="66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目</a:t>
              </a:r>
              <a:endParaRPr lang="zh-CN" altLang="en-US" sz="66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  <a:p>
              <a:pPr algn="ctr">
                <a:lnSpc>
                  <a:spcPct val="100000"/>
                </a:lnSpc>
                <a:spcBef>
                  <a:spcPts val="0"/>
                </a:spcBef>
                <a:buClrTx/>
                <a:buSzTx/>
                <a:buFontTx/>
              </a:pPr>
              <a:r>
                <a:rPr lang="zh-CN" altLang="en-US" sz="66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录</a:t>
              </a:r>
              <a:endParaRPr lang="zh-CN" altLang="en-US" sz="66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bg>
      <p:bgPr>
        <a:blipFill dpi="0" rotWithShape="1">
          <a:blip r:embed="rId2"/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290185" y="199390"/>
            <a:ext cx="6851015" cy="24638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5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单击此处编辑标题</a:t>
            </a:r>
            <a:br>
              <a:rPr kumimoji="1" lang="en-US" altLang="zh-CN" dirty="0"/>
            </a:br>
            <a:r>
              <a:rPr kumimoji="1" lang="zh-CN" altLang="en-US" dirty="0"/>
              <a:t>单击此处编辑母版标题</a:t>
            </a:r>
            <a:endParaRPr kumimoji="1" lang="zh-CN" altLang="en-US" dirty="0"/>
          </a:p>
        </p:txBody>
      </p:sp>
      <p:sp>
        <p:nvSpPr>
          <p:cNvPr id="10" name="对角圆角矩形 9"/>
          <p:cNvSpPr/>
          <p:nvPr userDrawn="1">
            <p:custDataLst>
              <p:tags r:id="rId4"/>
            </p:custDataLst>
          </p:nvPr>
        </p:nvSpPr>
        <p:spPr>
          <a:xfrm>
            <a:off x="7422515" y="2997200"/>
            <a:ext cx="3194685" cy="495300"/>
          </a:xfrm>
          <a:prstGeom prst="round2Diag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idx="13" hasCustomPrompt="1"/>
            <p:custDataLst>
              <p:tags r:id="rId5"/>
            </p:custDataLst>
          </p:nvPr>
        </p:nvSpPr>
        <p:spPr>
          <a:xfrm>
            <a:off x="7225553" y="2941955"/>
            <a:ext cx="3589655" cy="114236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kumimoji="1" lang="zh-CN" altLang="en-US" dirty="0"/>
              <a:t>单击此处编辑文字</a:t>
            </a:r>
            <a:endParaRPr kumimoji="1" lang="zh-CN" altLang="en-US" dirty="0"/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image" Target="../media/image4.jpeg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slow">
    <p:comb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这是一份自动生成的PPT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t>关注微信公众号'司镜233'</a:t>
            </a:r>
          </a:p>
        </p:txBody>
      </p:sp>
    </p:spTree>
  </p:cSld>
  <p:clrMapOvr>
    <a:masterClrMapping/>
  </p:clrMapOvr>
  <p:transition spd="slow">
    <p:comb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工具介绍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1828800"/>
            <a:ext cx="505968" cy="50596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28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1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使用指南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2743200"/>
            <a:ext cx="505968" cy="5059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28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2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47808D"/>
                </a:solidFill>
                <a:latin typeface="微软雅黑" panose="020B0503020204020204" pitchFamily="34" charset="-122"/>
              </a:rPr>
              <a:t>基本的格式</a:t>
            </a:r>
            <a:endParaRPr sz="2600" b="1">
              <a:solidFill>
                <a:srgbClr val="47808D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9" name="Picture 8" descr="current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657600"/>
            <a:ext cx="505968" cy="5059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28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3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踩坑答疑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4572000"/>
            <a:ext cx="505968" cy="5059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28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4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01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付费定制化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1828800"/>
            <a:ext cx="505968" cy="50596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200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5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01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主题展示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2743200"/>
            <a:ext cx="505968" cy="50596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200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6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001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附1：使用VS写markdown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3657600"/>
            <a:ext cx="505968" cy="50596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200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7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01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附2：使用Typora书写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4572000"/>
            <a:ext cx="505968" cy="50596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200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8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1、在指定的文件夹内，书写文档内容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可以在任何地方，书写md文件，但要记得路径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img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828800"/>
            <a:ext cx="5486400" cy="3604591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828800"/>
            <a:ext cx="377952" cy="384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起任何名字，与生成的PPT标题无关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286000"/>
            <a:ext cx="377952" cy="3840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最好起英文的，因为你的环境有可能不支持中文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743200"/>
            <a:ext cx="377952" cy="38404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生成的ppt文件，在out-print中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2" name="Picture 11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3200400"/>
            <a:ext cx="377952" cy="38404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8000" y="32004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可以建一个指定的文件夹，专门用于写文档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2、写PPT的题目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用两行---夹住的中间部分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img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828800"/>
            <a:ext cx="5486400" cy="1640264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828800"/>
            <a:ext cx="377952" cy="384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Titl'+model_name+' 后面写PPT的首页标题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286000"/>
            <a:ext cx="377952" cy="3840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Author: 后面写你的名字，或是其他副标题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743200"/>
            <a:ext cx="377952" cy="38404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Data: 后面可以写日期，作为尾页的日期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3、写PPT的目录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用#，加上一个空格，在后面书写的是一级标题，会自动生成目录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img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828800"/>
            <a:ext cx="5486400" cy="3434457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828800"/>
            <a:ext cx="377952" cy="384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标题和标题，不要重复，否则会覆盖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286000"/>
            <a:ext cx="377952" cy="3840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一级标题，会自动生成PPT的目录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4、写每一页的标题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用##，加上一个空格，在后面书写的是二级标题，会自动生成为每一页的标题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im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828800"/>
            <a:ext cx="5486400" cy="4364915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828800"/>
            <a:ext cx="377952" cy="384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在每个一级标题下，一定要有二级标题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286000"/>
            <a:ext cx="377952" cy="3840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有多少个二级标题，就会生成多少页的PPT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743200"/>
            <a:ext cx="377952" cy="38404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二级标题之间，不要重复，否则会覆盖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5、写每一页的内容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每页内容，可以有几种组成的部分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img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828800"/>
            <a:ext cx="5486400" cy="2354712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828800"/>
            <a:ext cx="377952" cy="384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‘&gt;’+空格：一行文字介绍，呈现在页标题的下方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286000"/>
            <a:ext cx="377952" cy="3840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图片![图片的名字](图片的目录地址)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743200"/>
            <a:ext cx="377952" cy="38404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图片地址要写绝对路径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2" name="Picture 11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3200400"/>
            <a:ext cx="377952" cy="38404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8000" y="32004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一张图片会居中，两张图片会平分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4" name="Picture 13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3657600"/>
            <a:ext cx="377952" cy="38404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858000" y="36576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列表用'-’+空格，后面书写该陈列点的内容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6" name="Picture 15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4114800"/>
            <a:ext cx="377952" cy="38404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58000" y="4114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可以一张图片+一部分陈列点的方式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6、随时记录你的灵感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如果你有内容，不想展示在PPT上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377952" cy="384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书写两行```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377952" cy="384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在两行中间，记录你的灵感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377952" cy="38404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这中间的内容，将不会展现在PPT上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工具介绍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1828800"/>
            <a:ext cx="505968" cy="50596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28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1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使用指南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2743200"/>
            <a:ext cx="505968" cy="5059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28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2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基本的格式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3657600"/>
            <a:ext cx="505968" cy="5059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28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3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47808D"/>
                </a:solidFill>
                <a:latin typeface="微软雅黑" panose="020B0503020204020204" pitchFamily="34" charset="-122"/>
              </a:rPr>
              <a:t>踩坑答疑</a:t>
            </a:r>
            <a:endParaRPr sz="2600" b="1">
              <a:solidFill>
                <a:srgbClr val="47808D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2" name="Picture 11" descr="current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572000"/>
            <a:ext cx="505968" cy="5059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28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4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01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付费定制化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1828800"/>
            <a:ext cx="505968" cy="50596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200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5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01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主题展示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2743200"/>
            <a:ext cx="505968" cy="50596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200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6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001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附1：使用VS写markdown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3657600"/>
            <a:ext cx="505968" cy="50596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200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7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01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附2：使用Typora书写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4572000"/>
            <a:ext cx="505968" cy="50596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200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8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一些报错点 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如果你遇到了问题，可以先来这里看看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377952" cy="384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如果要重新生成，一定要关闭原来的生成的文件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377952" cy="384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图片可能会出现缩略不一致的情况，可以手动调整一下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377952" cy="38404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更多的问题，可以在公众号内询问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工具介绍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1828800"/>
            <a:ext cx="505968" cy="50596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28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1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使用指南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2743200"/>
            <a:ext cx="505968" cy="5059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28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2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基本的格式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3657600"/>
            <a:ext cx="505968" cy="5059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28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3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踩坑答疑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4572000"/>
            <a:ext cx="505968" cy="5059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28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4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01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47808D"/>
                </a:solidFill>
                <a:latin typeface="微软雅黑" panose="020B0503020204020204" pitchFamily="34" charset="-122"/>
              </a:rPr>
              <a:t>付费定制化</a:t>
            </a:r>
            <a:endParaRPr sz="2600" b="1">
              <a:solidFill>
                <a:srgbClr val="47808D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5" name="Picture 14" descr="current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828800"/>
            <a:ext cx="505968" cy="50596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200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5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01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主题展示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2743200"/>
            <a:ext cx="505968" cy="50596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200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6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001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附1：使用VS写markdown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3657600"/>
            <a:ext cx="505968" cy="50596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200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7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01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附2：使用Typora书写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4572000"/>
            <a:ext cx="505968" cy="50596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200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8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47808D"/>
                </a:solidFill>
                <a:latin typeface="微软雅黑" panose="020B0503020204020204" pitchFamily="34" charset="-122"/>
              </a:rPr>
              <a:t>工具介绍</a:t>
            </a:r>
            <a:endParaRPr sz="2600" b="1">
              <a:solidFill>
                <a:srgbClr val="47808D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3" name="Picture 2" descr="current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1828800"/>
            <a:ext cx="505968" cy="50596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28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1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使用指南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743200"/>
            <a:ext cx="505968" cy="5059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28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2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基本的格式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657600"/>
            <a:ext cx="505968" cy="5059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28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3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踩坑答疑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572000"/>
            <a:ext cx="505968" cy="5059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28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4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01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付费定制化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828800"/>
            <a:ext cx="505968" cy="50596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200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5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01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主题展示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2743200"/>
            <a:ext cx="505968" cy="50596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200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6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001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附1：使用VS写markdown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3657600"/>
            <a:ext cx="505968" cy="50596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200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7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01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附2：使用Typora书写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4572000"/>
            <a:ext cx="505968" cy="50596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200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8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获取更多的模板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在微信公众号内回复"PPT模板"，即可获得更多的模板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377952" cy="384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共有20个模板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377952" cy="384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定价￥10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377952" cy="38404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关注微信公众号"司镜233", 回复”PPT模板“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200400"/>
            <a:ext cx="377952" cy="3840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付费后，会给您发送特定的PPT模板和模板代码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模板定制化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可以根据你自己的喜好和要求，定制化一套模板和相应的代码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377952" cy="384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定制带有特定个的logo、风格的模板，作为长期使用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377952" cy="384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付费标价￥500/次，如果比较复杂看情况而定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377952" cy="38404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关注微信公众号"司镜233", 留下你的要求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工具介绍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1828800"/>
            <a:ext cx="505968" cy="50596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28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1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使用指南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2743200"/>
            <a:ext cx="505968" cy="5059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28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2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基本的格式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3657600"/>
            <a:ext cx="505968" cy="5059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28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3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踩坑答疑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4572000"/>
            <a:ext cx="505968" cy="5059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28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4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01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付费定制化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1828800"/>
            <a:ext cx="505968" cy="50596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200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5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01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47808D"/>
                </a:solidFill>
                <a:latin typeface="微软雅黑" panose="020B0503020204020204" pitchFamily="34" charset="-122"/>
              </a:rPr>
              <a:t>主题展示</a:t>
            </a:r>
            <a:endParaRPr sz="2600" b="1">
              <a:solidFill>
                <a:srgbClr val="47808D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8" name="Picture 17" descr="current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2743200"/>
            <a:ext cx="505968" cy="50596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200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6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001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附1：使用VS写markdown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3657600"/>
            <a:ext cx="505968" cy="50596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200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7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01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附2：使用Typora书写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4572000"/>
            <a:ext cx="505968" cy="50596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200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8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主题汇总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有很多的主题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377952" cy="384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通用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377952" cy="384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水彩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377952" cy="38404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200400"/>
            <a:ext cx="377952" cy="3840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泼墨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水彩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image-20230209202039931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" y="1828800"/>
            <a:ext cx="9144000" cy="5182943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工具介绍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1828800"/>
            <a:ext cx="505968" cy="50596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28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1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使用指南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2743200"/>
            <a:ext cx="505968" cy="5059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28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2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基本的格式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3657600"/>
            <a:ext cx="505968" cy="5059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28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3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踩坑答疑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4572000"/>
            <a:ext cx="505968" cy="5059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28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4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01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付费定制化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1828800"/>
            <a:ext cx="505968" cy="50596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200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5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01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主题展示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2743200"/>
            <a:ext cx="505968" cy="50596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200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6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001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47808D"/>
                </a:solidFill>
                <a:latin typeface="微软雅黑" panose="020B0503020204020204" pitchFamily="34" charset="-122"/>
              </a:rPr>
              <a:t>附1：使用VS写markdown</a:t>
            </a:r>
            <a:endParaRPr sz="2600" b="1">
              <a:solidFill>
                <a:srgbClr val="47808D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1" name="Picture 20" descr="current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3657600"/>
            <a:ext cx="505968" cy="50596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200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7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01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附2：使用Typora书写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4572000"/>
            <a:ext cx="505968" cy="50596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200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8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1、创建一个文件夹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新建一个文件夹，放置你的PPT文字内容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img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828800"/>
            <a:ext cx="5486400" cy="1640264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828800"/>
            <a:ext cx="377952" cy="384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在文件夹内，再创建一个文件夹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286000"/>
            <a:ext cx="377952" cy="3840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命名为images，用来存放你的图片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2、新建一个文件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可以使用任何markdown的软件写你的文字，这里使用免费的vs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img_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828800"/>
            <a:ext cx="5486400" cy="4114800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828800"/>
            <a:ext cx="377952" cy="384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点击New File，新建一个文件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286000"/>
            <a:ext cx="377952" cy="3840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文件名，一定要以.md结尾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3、打开预览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如图所示，打开预览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img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3、开始书写你的灵感吧！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按照上述的格式，书写你的灵感吧！</a:t>
            </a:r>
            <a:endParaRPr sz="160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你还在为调整PPT的格式烦心吗？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这个简单的工具，将为节省很多的时间和心力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377952" cy="384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你只需要关注你想表达的内容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377952" cy="384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只需写下文字内容、想展示的图片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377952" cy="38404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其余的，交给这个小工具吧！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200400"/>
            <a:ext cx="377952" cy="3840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自动化生成首页、尾页、目录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3" name="Picture 12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57600"/>
            <a:ext cx="377952" cy="38404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71600" y="36576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根据文字内容，生成具体的PPT页面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5" name="Picture 14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4114800"/>
            <a:ext cx="377952" cy="38404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371600" y="4114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可以插入图片，一张PPT内不要超过两张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7" name="Picture 16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4572000"/>
            <a:ext cx="377952" cy="38404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371600" y="4572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生成后，根据自己的需要可以微调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9" name="Picture 18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5029200"/>
            <a:ext cx="377952" cy="38404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371600" y="5029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暂不支持动画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工具介绍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1828800"/>
            <a:ext cx="505968" cy="50596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28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1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使用指南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2743200"/>
            <a:ext cx="505968" cy="5059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28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2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基本的格式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3657600"/>
            <a:ext cx="505968" cy="5059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28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3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踩坑答疑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4572000"/>
            <a:ext cx="505968" cy="5059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28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4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01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付费定制化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1828800"/>
            <a:ext cx="505968" cy="50596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200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5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01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主题展示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2743200"/>
            <a:ext cx="505968" cy="50596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200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6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001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附1：使用VS写markdown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3657600"/>
            <a:ext cx="505968" cy="50596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200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7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01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47808D"/>
                </a:solidFill>
                <a:latin typeface="微软雅黑" panose="020B0503020204020204" pitchFamily="34" charset="-122"/>
              </a:rPr>
              <a:t>附2：使用Typora书写</a:t>
            </a:r>
            <a:endParaRPr sz="2600" b="1">
              <a:solidFill>
                <a:srgbClr val="47808D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4" name="Picture 23" descr="current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4572000"/>
            <a:ext cx="505968" cy="50596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200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8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图片路径设置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我比较喜欢用Typora，但它是付费的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img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828800"/>
            <a:ext cx="5486400" cy="2704730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828800"/>
            <a:ext cx="377952" cy="384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Typora可以设置图片粘贴路径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286000"/>
            <a:ext cx="377952" cy="3840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不需要手动书写图片路径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743200"/>
            <a:ext cx="377952" cy="38404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直接复制、粘贴即可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2" name="Picture 11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3200400"/>
            <a:ext cx="377952" cy="38404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8000" y="32004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在文件-偏好设置里，按照我这样设置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4" name="Picture 13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3657600"/>
            <a:ext cx="377952" cy="38404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858000" y="36576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记得，不要选择相对路径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6" name="Picture 15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4114800"/>
            <a:ext cx="377952" cy="38404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58000" y="4114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这样我们也不用手动管理文件中的图片了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感谢各位的聆听</a:t>
            </a:r>
            <a:br/>
            <a:r>
              <a:t>请领导批评指正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t>2023.02.09</a:t>
            </a:r>
          </a:p>
        </p:txBody>
      </p:sp>
    </p:spTree>
  </p:cSld>
  <p:clrMapOvr>
    <a:masterClrMapping/>
  </p:clrMapOvr>
  <p:transition spd="slow">
    <p:comb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效果展示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本项目中readme.pptx, 就是根据本篇文字内容，生成的PPT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377952" cy="384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你可以在项目的目录中找到它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377952" cy="384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这是一个通用的模板，还有很多其他的模板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介绍视频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介绍和学习使用的视频，已经放在了b站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377952" cy="384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链接: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377952" cy="384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如果你不喜欢文字叙述，可以选择看简单的视频介绍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377952" cy="38404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仅有1分钟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200400"/>
            <a:ext cx="377952" cy="3840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记得一键三连哦~~~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工具介绍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1828800"/>
            <a:ext cx="505968" cy="50596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28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1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47808D"/>
                </a:solidFill>
                <a:latin typeface="微软雅黑" panose="020B0503020204020204" pitchFamily="34" charset="-122"/>
              </a:rPr>
              <a:t>使用指南</a:t>
            </a:r>
            <a:endParaRPr sz="2600" b="1">
              <a:solidFill>
                <a:srgbClr val="47808D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6" name="Picture 5" descr="current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743200"/>
            <a:ext cx="505968" cy="5059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28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2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基本的格式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3657600"/>
            <a:ext cx="505968" cy="5059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28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3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踩坑答疑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0" y="4572000"/>
            <a:ext cx="505968" cy="5059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28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4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01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付费定制化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1828800"/>
            <a:ext cx="505968" cy="50596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200900" y="19431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5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01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主题展示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2743200"/>
            <a:ext cx="505968" cy="50596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200900" y="28575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6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001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附1：使用VS写markdown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3657600"/>
            <a:ext cx="505968" cy="50596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200900" y="37719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7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01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6A5C65"/>
                </a:solidFill>
                <a:latin typeface="微软雅黑" panose="020B0503020204020204" pitchFamily="34" charset="-122"/>
              </a:rPr>
              <a:t>附2：使用Typora书写</a:t>
            </a:r>
            <a:endParaRPr sz="2600" b="1">
              <a:solidFill>
                <a:srgbClr val="6A5C65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6600" y="4572000"/>
            <a:ext cx="505968" cy="50596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200900" y="46863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solidFill>
                  <a:srgbClr val="FFFFFF"/>
                </a:solidFill>
                <a:latin typeface="微软雅黑" panose="020B0503020204020204" pitchFamily="34" charset="-122"/>
              </a:rPr>
              <a:t>8</a:t>
            </a:r>
            <a:endParaRPr sz="18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1、下载软件包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下载软件包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377952" cy="384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你需要下载软件包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377952" cy="384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记得解压哦！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2、运行这个小工具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进入dict目录下，运行'ppt生成器'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img_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785" y="1628775"/>
            <a:ext cx="8352155" cy="493776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47808D"/>
                </a:solidFill>
              </a:rPr>
              <a:t>3、选择文件和模板</a:t>
            </a:r>
            <a:endParaRPr sz="3000">
              <a:solidFill>
                <a:srgbClr val="47808D"/>
              </a:solidFill>
            </a:endParaRP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731520"/>
            <a:ext cx="11777472" cy="8290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 panose="020B0503020204020204" pitchFamily="34" charset="-122"/>
              </a:rPr>
              <a:t>选择合适文件、喜欢的模板</a:t>
            </a:r>
            <a:endParaRPr sz="1600">
              <a:latin typeface="微软雅黑" panose="020B0503020204020204" pitchFamily="34" charset="-122"/>
            </a:endParaRP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377952" cy="384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选择你已经写好的markdown文件</a:t>
            </a:r>
            <a:endParaRPr sz="1800" b="1">
              <a:latin typeface="微软雅黑" panose="020B0503020204020204" pitchFamily="34" charset="-122"/>
            </a:endParaRP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377952" cy="384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 panose="020B0503020204020204" pitchFamily="34" charset="-122"/>
              </a:rPr>
              <a:t>选择你喜欢的模板，有3个免费的模板</a:t>
            </a:r>
            <a:endParaRPr sz="1800" b="1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omb/>
  </p:transition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ISPRING_PRESENTATION_TITLE" val="PowerPoint 演示文稿"/>
  <p:tag name="KSO_WPP_MARK_KEY" val="1731e15c-e639-436a-b597-fd47370036ba"/>
  <p:tag name="COMMONDATA" val="eyJjb3VudCI6MTQsImhkaWQiOiJlZDVjODliYzg0NTM0Yjk5Nzc5MTdiMjdiMGJhNTc0OCIsInVzZXJDb3VudCI6MX0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159">
      <a:dk1>
        <a:srgbClr val="000000"/>
      </a:dk1>
      <a:lt1>
        <a:sysClr val="window" lastClr="FFFFFF"/>
      </a:lt1>
      <a:dk2>
        <a:srgbClr val="000000"/>
      </a:dk2>
      <a:lt2>
        <a:srgbClr val="7F7F7F"/>
      </a:lt2>
      <a:accent1>
        <a:srgbClr val="47818F"/>
      </a:accent1>
      <a:accent2>
        <a:srgbClr val="6CB985"/>
      </a:accent2>
      <a:accent3>
        <a:srgbClr val="47818F"/>
      </a:accent3>
      <a:accent4>
        <a:srgbClr val="6CB985"/>
      </a:accent4>
      <a:accent5>
        <a:srgbClr val="47818F"/>
      </a:accent5>
      <a:accent6>
        <a:srgbClr val="6CB985"/>
      </a:accent6>
      <a:hlink>
        <a:srgbClr val="CE9274"/>
      </a:hlink>
      <a:folHlink>
        <a:srgbClr val="FC9EC4"/>
      </a:folHlink>
    </a:clrScheme>
    <a:fontScheme name="Temp">
      <a:majorFont>
        <a:latin typeface="方正经黑简体"/>
        <a:ea typeface="方正经黑简体"/>
        <a:cs typeface=""/>
      </a:majorFont>
      <a:minorFont>
        <a:latin typeface="方正经黑简体"/>
        <a:ea typeface="方正经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2089</Words>
  <Application>WPS 演示</Application>
  <PresentationFormat>自定义</PresentationFormat>
  <Paragraphs>474</Paragraphs>
  <Slides>32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3" baseType="lpstr">
      <vt:lpstr>Arial</vt:lpstr>
      <vt:lpstr>宋体</vt:lpstr>
      <vt:lpstr>Wingdings</vt:lpstr>
      <vt:lpstr>微软雅黑</vt:lpstr>
      <vt:lpstr>Raleway</vt:lpstr>
      <vt:lpstr>DejaVu Math TeX Gyre</vt:lpstr>
      <vt:lpstr>Arial Unicode MS</vt:lpstr>
      <vt:lpstr>Calibri</vt:lpstr>
      <vt:lpstr>方正经黑简体</vt:lpstr>
      <vt:lpstr>黑体</vt:lpstr>
      <vt:lpstr>Office 主题​​</vt:lpstr>
      <vt:lpstr>这是一份自动生成的PPT</vt:lpstr>
      <vt:lpstr>PowerPoint 演示文稿</vt:lpstr>
      <vt:lpstr>你还在为调整PPT的格式烦心吗？</vt:lpstr>
      <vt:lpstr>效果展示</vt:lpstr>
      <vt:lpstr>介绍视频</vt:lpstr>
      <vt:lpstr>PowerPoint 演示文稿</vt:lpstr>
      <vt:lpstr>1、下载软件包</vt:lpstr>
      <vt:lpstr>2、运行这个小工具</vt:lpstr>
      <vt:lpstr>3、选择文件和模板</vt:lpstr>
      <vt:lpstr>PowerPoint 演示文稿</vt:lpstr>
      <vt:lpstr>1、在指定的文件夹内，书写文档内容</vt:lpstr>
      <vt:lpstr>2、写PPT的题目</vt:lpstr>
      <vt:lpstr>3、写PPT的目录</vt:lpstr>
      <vt:lpstr>4、写每一页的标题</vt:lpstr>
      <vt:lpstr>5、写每一页的内容</vt:lpstr>
      <vt:lpstr>6、随时记录你的灵感</vt:lpstr>
      <vt:lpstr>PowerPoint 演示文稿</vt:lpstr>
      <vt:lpstr>一些报错点 </vt:lpstr>
      <vt:lpstr>PowerPoint 演示文稿</vt:lpstr>
      <vt:lpstr>获取更多的模板</vt:lpstr>
      <vt:lpstr>模板定制化</vt:lpstr>
      <vt:lpstr>PowerPoint 演示文稿</vt:lpstr>
      <vt:lpstr>主题汇总</vt:lpstr>
      <vt:lpstr>水彩</vt:lpstr>
      <vt:lpstr>PowerPoint 演示文稿</vt:lpstr>
      <vt:lpstr>1、创建一个文件夹</vt:lpstr>
      <vt:lpstr>2、新建一个文件</vt:lpstr>
      <vt:lpstr>3、打开预览</vt:lpstr>
      <vt:lpstr>3、开始书写你的灵感吧！</vt:lpstr>
      <vt:lpstr>PowerPoint 演示文稿</vt:lpstr>
      <vt:lpstr>图片路径设置</vt:lpstr>
      <vt:lpstr>感谢各位的聆听 请领导批评指正</vt:lpstr>
    </vt:vector>
  </TitlesOfParts>
  <Company>http://www.deepbbs.org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水感觉</dc:creator>
  <cp:lastModifiedBy>cmsz</cp:lastModifiedBy>
  <cp:revision>207</cp:revision>
  <dcterms:created xsi:type="dcterms:W3CDTF">2015-09-13T11:28:00Z</dcterms:created>
  <dcterms:modified xsi:type="dcterms:W3CDTF">2023-02-09T12:29:54Z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KSOTemplateUUID">
    <vt:lpwstr>v1.0_mb_87ZaMZe9/aU2/P9ngsPwtA==</vt:lpwstr>
  </property>
  <property fmtid="{D5CDD505-2E9C-101B-9397-08002B2CF9AE}" pid="4" name="ICV">
    <vt:lpwstr>89D2543AA92B4896A4AFB2445B3B9191</vt:lpwstr>
  </property>
</Properties>
</file>

<file path=docProps/thumbnail.jpeg>
</file>